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</p:sldIdLst>
  <p:sldSz cx="18288000" cy="10287000"/>
  <p:notesSz cx="6858000" cy="9144000"/>
  <p:embeddedFontLst>
    <p:embeddedFont>
      <p:font typeface="Abril Fatface" panose="02000503000000020003" pitchFamily="2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nva Sans Bold" panose="020B0604020202020204" charset="0"/>
      <p:regular r:id="rId31"/>
    </p:embeddedFont>
    <p:embeddedFont>
      <p:font typeface="Codec Pro ExtraBold" panose="020B0604020202020204" charset="0"/>
      <p:regular r:id="rId32"/>
    </p:embeddedFont>
    <p:embeddedFont>
      <p:font typeface="Open Sans Bold" panose="020B0604020202020204" charset="0"/>
      <p:regular r:id="rId33"/>
    </p:embeddedFont>
    <p:embeddedFont>
      <p:font typeface="Open Sauce Heavy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67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06-Dec-23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28700"/>
            <a:ext cx="940013" cy="967838"/>
          </a:xfrm>
          <a:custGeom>
            <a:avLst/>
            <a:gdLst/>
            <a:ahLst/>
            <a:cxnLst/>
            <a:rect l="l" t="t" r="r" b="b"/>
            <a:pathLst>
              <a:path w="940013" h="967838">
                <a:moveTo>
                  <a:pt x="0" y="0"/>
                </a:moveTo>
                <a:lnTo>
                  <a:pt x="940013" y="0"/>
                </a:lnTo>
                <a:lnTo>
                  <a:pt x="940013" y="967838"/>
                </a:lnTo>
                <a:lnTo>
                  <a:pt x="0" y="967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6626408"/>
            <a:ext cx="598406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Group Members: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ID: 190205083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ID: 190205089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ID: 190205093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ID: 190205096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ID: 190205101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38022" y="1226869"/>
            <a:ext cx="1024197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Ahsanullah University of Science and Technology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139927"/>
            <a:ext cx="7359169" cy="206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Heavy"/>
              </a:rPr>
              <a:t>Encoder Digital Circuit Design.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389" y="2130703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33450"/>
            <a:ext cx="249727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Output: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3801" y="4792980"/>
            <a:ext cx="17460397" cy="97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9"/>
              </a:lnSpc>
            </a:pPr>
            <a:r>
              <a:rPr lang="en-US" sz="5649">
                <a:solidFill>
                  <a:srgbClr val="FFFFFF"/>
                </a:solidFill>
                <a:latin typeface="Abril Fatface"/>
              </a:rPr>
              <a:t>4-bit Gray ROM based Thermometer to Gray encoder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56207" y="2009883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71550"/>
            <a:ext cx="9889213" cy="537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Abril Fatface"/>
              </a:rPr>
              <a:t>4-bit Gray ROM based Thermometer to Gray encoder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67173" y="2215366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33450"/>
            <a:ext cx="242173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Layout: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389" y="2112624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33450"/>
            <a:ext cx="249727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Output: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746891" y="4812030"/>
            <a:ext cx="12794218" cy="92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Abril Fatface"/>
              </a:rPr>
              <a:t>The encoder implemented in XOR gates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27443" y="2112624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40321" y="952500"/>
            <a:ext cx="9188887" cy="671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9"/>
              </a:lnSpc>
            </a:pPr>
            <a:r>
              <a:rPr lang="en-US" sz="3949">
                <a:solidFill>
                  <a:srgbClr val="FFFFFF"/>
                </a:solidFill>
                <a:latin typeface="Abril Fatface"/>
              </a:rPr>
              <a:t>The encoder implemented in XOR gates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80863" y="2181119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33450"/>
            <a:ext cx="242173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Layout: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7335" y="2215366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33450"/>
            <a:ext cx="249727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Output: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27361" y="4802505"/>
            <a:ext cx="10033278" cy="994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89"/>
              </a:lnSpc>
            </a:pPr>
            <a:r>
              <a:rPr lang="en-US" sz="5849">
                <a:solidFill>
                  <a:srgbClr val="FFFFFF"/>
                </a:solidFill>
                <a:latin typeface="Abril Fatface"/>
              </a:rPr>
              <a:t>Conventional Fat tree encode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456" t="-50321" r="-1345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072953" y="1085850"/>
            <a:ext cx="6142093" cy="1035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Heavy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364512" y="3308198"/>
            <a:ext cx="13558977" cy="3603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5"/>
              </a:lnSpc>
            </a:pPr>
            <a:r>
              <a:rPr lang="en-US" sz="3396">
                <a:solidFill>
                  <a:srgbClr val="FFFFFF"/>
                </a:solidFill>
                <a:latin typeface="Open Sans Bold"/>
              </a:rPr>
              <a:t>Digital encoders are essential components in digital circuitry, used to convert input data from one format to another. They play a crucial role in various applications, including data communication, memory addressing, and signal processing. In this discussion, we will explore four different types of digital encoders and their designs: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3171" y="2069744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33450"/>
            <a:ext cx="8661440" cy="862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69"/>
              </a:lnSpc>
            </a:pPr>
            <a:r>
              <a:rPr lang="en-US" sz="5049">
                <a:solidFill>
                  <a:srgbClr val="FFFFFF"/>
                </a:solidFill>
                <a:latin typeface="Abril Fatface"/>
              </a:rPr>
              <a:t>Conventional Fat tree encode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39566" y="1820545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7"/>
                </a:lnTo>
                <a:lnTo>
                  <a:pt x="0" y="7569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33450"/>
            <a:ext cx="242173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Layout: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7335" y="2069744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33450"/>
            <a:ext cx="249727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Output: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2769" y="1941388"/>
            <a:ext cx="14656091" cy="7605117"/>
          </a:xfrm>
          <a:custGeom>
            <a:avLst/>
            <a:gdLst/>
            <a:ahLst/>
            <a:cxnLst/>
            <a:rect l="l" t="t" r="r" b="b"/>
            <a:pathLst>
              <a:path w="14656091" h="7605117">
                <a:moveTo>
                  <a:pt x="0" y="0"/>
                </a:moveTo>
                <a:lnTo>
                  <a:pt x="14656091" y="0"/>
                </a:lnTo>
                <a:lnTo>
                  <a:pt x="14656091" y="7605117"/>
                </a:lnTo>
                <a:lnTo>
                  <a:pt x="0" y="76051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62025"/>
            <a:ext cx="299192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Abril Fatface"/>
              </a:rPr>
              <a:t>Truth Table: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463770" y="3793552"/>
            <a:ext cx="5435861" cy="2109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8174" spc="882">
                <a:solidFill>
                  <a:srgbClr val="231F20"/>
                </a:solidFill>
                <a:latin typeface="Codec Pro ExtraBold"/>
              </a:rPr>
              <a:t>THANK YOU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28984" r="-50479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lnTo>
                    <a:pt x="0" y="0"/>
                  </a:lnTo>
                </a:path>
              </a:pathLst>
            </a:custGeom>
            <a:solidFill>
              <a:srgbClr val="1C573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lnTo>
                    <a:pt x="0" y="0"/>
                  </a:lnTo>
                </a:path>
              </a:pathLst>
            </a:custGeom>
            <a:solidFill>
              <a:srgbClr val="1C573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lnTo>
                    <a:pt x="0" y="0"/>
                  </a:lnTo>
                </a:path>
              </a:pathLst>
            </a:custGeom>
            <a:solidFill>
              <a:srgbClr val="397D5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5555774" y="1374772"/>
            <a:ext cx="1251853" cy="1303541"/>
          </a:xfrm>
          <a:custGeom>
            <a:avLst/>
            <a:gdLst/>
            <a:ahLst/>
            <a:cxnLst/>
            <a:rect l="l" t="t" r="r" b="b"/>
            <a:pathLst>
              <a:path w="1251853" h="1303541">
                <a:moveTo>
                  <a:pt x="0" y="0"/>
                </a:moveTo>
                <a:lnTo>
                  <a:pt x="1251853" y="0"/>
                </a:lnTo>
                <a:lnTo>
                  <a:pt x="1251853" y="1303540"/>
                </a:lnTo>
                <a:lnTo>
                  <a:pt x="0" y="13035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1009249"/>
            <a:ext cx="5762950" cy="8375623"/>
          </a:xfrm>
          <a:custGeom>
            <a:avLst/>
            <a:gdLst/>
            <a:ahLst/>
            <a:cxnLst/>
            <a:rect l="l" t="t" r="r" b="b"/>
            <a:pathLst>
              <a:path w="5762950" h="8375623">
                <a:moveTo>
                  <a:pt x="0" y="0"/>
                </a:moveTo>
                <a:lnTo>
                  <a:pt x="5762950" y="0"/>
                </a:lnTo>
                <a:lnTo>
                  <a:pt x="5762950" y="8375622"/>
                </a:lnTo>
                <a:lnTo>
                  <a:pt x="0" y="83756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64" b="-36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737800" y="1085850"/>
            <a:ext cx="7521500" cy="206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Heavy"/>
              </a:rPr>
              <a:t>4-Bit Priority Encoder: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4384881"/>
            <a:ext cx="8115300" cy="392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A 4-bit priority encoder is a fundamental digital circuit that prioritizes multiple input lines and encodes them into a binary code. Priority encoders are commonly used in microprocessors and memory systems to handle interrupt requests and address prioritization. The encoder assigns a unique binary code to the highest-priority active input line, allowing the processor to identify and process the most critical task.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8999" b="-899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652364" y="967200"/>
            <a:ext cx="6107723" cy="8229600"/>
          </a:xfrm>
          <a:custGeom>
            <a:avLst/>
            <a:gdLst/>
            <a:ahLst/>
            <a:cxnLst/>
            <a:rect l="l" t="t" r="r" b="b"/>
            <a:pathLst>
              <a:path w="6107723" h="8229600">
                <a:moveTo>
                  <a:pt x="0" y="0"/>
                </a:moveTo>
                <a:lnTo>
                  <a:pt x="6107723" y="0"/>
                </a:lnTo>
                <a:lnTo>
                  <a:pt x="61077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24350"/>
            <a:ext cx="13250407" cy="3092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Heavy"/>
              </a:rPr>
              <a:t>4-Bit Gray ROM-based Thermometer to Gray Encoder: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2637" y="4143375"/>
            <a:ext cx="8134806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Gray code is a binary numeral system where two consecutive values differ in only one bit. This property is valuable in various applications, such as rotary encoders and position sensors. A ROM (Read-Only Memory) based thermometer to Gray encoder is designed to convert a thermometer code, where only one bit is high at a time, into a Gray code representation. This conversion is useful in applications requiring precise position sensing and control.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FFFFFF"/>
              </a:solidFill>
              <a:latin typeface="Open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</a:blip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15616" y="2589718"/>
            <a:ext cx="8617295" cy="5884982"/>
          </a:xfrm>
          <a:custGeom>
            <a:avLst/>
            <a:gdLst/>
            <a:ahLst/>
            <a:cxnLst/>
            <a:rect l="l" t="t" r="r" b="b"/>
            <a:pathLst>
              <a:path w="8617295" h="5884982">
                <a:moveTo>
                  <a:pt x="0" y="0"/>
                </a:moveTo>
                <a:lnTo>
                  <a:pt x="8617296" y="0"/>
                </a:lnTo>
                <a:lnTo>
                  <a:pt x="8617296" y="5884982"/>
                </a:lnTo>
                <a:lnTo>
                  <a:pt x="0" y="5884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980324" y="1085850"/>
            <a:ext cx="12278976" cy="206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Heavy"/>
              </a:rPr>
              <a:t>Encoder Implemented in XOR Gates: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3758897"/>
            <a:ext cx="8115300" cy="392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XOR (Exclusive OR) gates are fundamental logic gates that perform binary addition without carry. An encoder implemented using XOR gates takes multiple input lines and encodes them into a binary output. XOR-based encoders are efficient and widely used in various applications, including data compression, error detection, and signal multiplexing. They provide a straightforward way to convert input data into a binary format.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1487755"/>
            <a:ext cx="8403526" cy="7640902"/>
          </a:xfrm>
          <a:custGeom>
            <a:avLst/>
            <a:gdLst/>
            <a:ahLst/>
            <a:cxnLst/>
            <a:rect l="l" t="t" r="r" b="b"/>
            <a:pathLst>
              <a:path w="8403526" h="7640902">
                <a:moveTo>
                  <a:pt x="0" y="0"/>
                </a:moveTo>
                <a:lnTo>
                  <a:pt x="8403526" y="0"/>
                </a:lnTo>
                <a:lnTo>
                  <a:pt x="8403526" y="7640902"/>
                </a:lnTo>
                <a:lnTo>
                  <a:pt x="0" y="76409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24350"/>
            <a:ext cx="9765764" cy="206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Heavy"/>
              </a:rPr>
              <a:t>Conventional Fat Tree Encoder: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292475"/>
            <a:ext cx="6861972" cy="568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Bold"/>
              </a:rPr>
              <a:t>A conventional fat tree encoder is a specialized type of encoder used in networking and routing systems. Fat trees are hierarchical network topologies that are highly fault-tolerant and scalable. In this context, a fat tree encoder is responsible for mapping network addresses or requests to appropriate paths within the network. These encoders are critical for load balancing and efficient data routing in large-scale data centers and high-performance computing environments.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</a:blip>
            <a:stretch>
              <a:fillRect t="-8888" b="-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52592" y="4274503"/>
            <a:ext cx="1278281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4-Bit Priority Encoder: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389" y="2214167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33450"/>
            <a:ext cx="6704409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4-bit priority encode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5389" y="2005506"/>
            <a:ext cx="13457222" cy="7569687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33450"/>
            <a:ext cx="2421731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Layout: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466</Words>
  <Application>Microsoft Office PowerPoint</Application>
  <PresentationFormat>Custom</PresentationFormat>
  <Paragraphs>36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Open Sans Bold</vt:lpstr>
      <vt:lpstr>Canva Sans Bold</vt:lpstr>
      <vt:lpstr>Abril Fatface</vt:lpstr>
      <vt:lpstr>Codec Pro ExtraBold</vt:lpstr>
      <vt:lpstr>Arial</vt:lpstr>
      <vt:lpstr>Calibri</vt:lpstr>
      <vt:lpstr>Open Sauce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Minimalist Modern AI Robot Presentation</dc:title>
  <cp:lastModifiedBy>Antor Roy</cp:lastModifiedBy>
  <cp:revision>2</cp:revision>
  <dcterms:created xsi:type="dcterms:W3CDTF">2006-08-16T00:00:00Z</dcterms:created>
  <dcterms:modified xsi:type="dcterms:W3CDTF">2023-12-06T16:21:20Z</dcterms:modified>
  <dc:identifier>DAFsHagJVmk</dc:identifier>
</cp:coreProperties>
</file>